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7" r:id="rId4"/>
    <p:sldId id="271" r:id="rId5"/>
    <p:sldId id="272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35" autoAdjust="0"/>
  </p:normalViewPr>
  <p:slideViewPr>
    <p:cSldViewPr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C698B-29F6-42EE-86E5-956B06AC4EDB}" type="datetimeFigureOut">
              <a:rPr lang="zh-TW" altLang="en-US" smtClean="0"/>
              <a:t>2012/12/6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DD543-98CD-4CD5-BF34-FEE5DF8A91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90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630345D-9678-41FF-909D-4CEA7D557A71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AE220FE-3571-43F5-94C7-52F70B1E60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3" name="Picture 10" descr="C:\Users\winebell\Desktop\IMG_0072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0"/>
          <a:stretch/>
        </p:blipFill>
        <p:spPr bwMode="auto">
          <a:xfrm>
            <a:off x="0" y="0"/>
            <a:ext cx="9144000" cy="686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79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5BCE839-1A7C-4989-915D-312133235F25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56681FD-6B72-4910-BED2-3569EC11B6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299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BC71E58E-DE8C-4265-9CC2-0C598CA73349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F886AE6-8216-4780-92D6-32ED8AEA05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04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C:\Users\winebell\Desktop\IMG_0072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48" b="39481"/>
          <a:stretch/>
        </p:blipFill>
        <p:spPr bwMode="auto">
          <a:xfrm>
            <a:off x="0" y="6068289"/>
            <a:ext cx="9144000" cy="78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FangSong" pitchFamily="49" charset="-122"/>
                <a:ea typeface="FangSong" pitchFamily="49" charset="-12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/>
          <a:lstStyle>
            <a:lvl1pPr>
              <a:defRPr>
                <a:latin typeface="FangSong" pitchFamily="49" charset="-122"/>
                <a:ea typeface="FangSong" pitchFamily="49" charset="-122"/>
              </a:defRPr>
            </a:lvl1pPr>
            <a:lvl2pPr>
              <a:defRPr>
                <a:latin typeface="FangSong" pitchFamily="49" charset="-122"/>
                <a:ea typeface="FangSong" pitchFamily="49" charset="-122"/>
              </a:defRPr>
            </a:lvl2pPr>
            <a:lvl3pPr>
              <a:defRPr>
                <a:latin typeface="FangSong" pitchFamily="49" charset="-122"/>
                <a:ea typeface="FangSong" pitchFamily="49" charset="-122"/>
              </a:defRPr>
            </a:lvl3pPr>
            <a:lvl4pPr>
              <a:defRPr>
                <a:latin typeface="FangSong" pitchFamily="49" charset="-122"/>
                <a:ea typeface="FangSong" pitchFamily="49" charset="-122"/>
              </a:defRPr>
            </a:lvl4pPr>
            <a:lvl5pPr>
              <a:defRPr>
                <a:latin typeface="FangSong" pitchFamily="49" charset="-122"/>
                <a:ea typeface="FangSong" pitchFamily="49" charset="-122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mtClean="0">
                <a:latin typeface="FangSong" pitchFamily="49" charset="-122"/>
                <a:ea typeface="FangSong" pitchFamily="49" charset="-122"/>
              </a:defRPr>
            </a:lvl1pPr>
          </a:lstStyle>
          <a:p>
            <a:pPr>
              <a:defRPr/>
            </a:pPr>
            <a:fld id="{EAA757F4-C5A2-4289-9C51-9CBC80290DFD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FangSong" pitchFamily="49" charset="-122"/>
                <a:ea typeface="FangSong" pitchFamily="49" charset="-122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smtClean="0">
                <a:latin typeface="FangSong" pitchFamily="49" charset="-122"/>
                <a:ea typeface="FangSong" pitchFamily="49" charset="-122"/>
              </a:defRPr>
            </a:lvl1pPr>
          </a:lstStyle>
          <a:p>
            <a:pPr>
              <a:defRPr/>
            </a:pPr>
            <a:fld id="{6668321E-648C-4C3F-A512-9681523F8B9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26" name="Picture 2" descr="C:\Users\winebell\Desktop\sys_1000_1723112_07758.jp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1444625"/>
            <a:ext cx="3968750" cy="396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914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12E36E7-4404-4EDF-BAE1-41EED186E9D6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C09B3FF-084D-49DD-8F09-C96CE253AD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39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5E21D49-E3F6-4257-978E-D4DD5835F9AF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E3DFC35-A619-4BF1-A10C-347E3762FB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99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85FA95B-1947-4E9C-97EA-CDA7991F7157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C229593C-6F9A-4F09-A830-C96A3E4900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95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358F3CA-8DC9-45CB-BAFE-6EC4825F613B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DBA55123-0E92-4F90-B7D8-1A4DECA61B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4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7BD7A7B-8991-45CB-814C-C78739E381D1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573AF126-AEA4-4EC1-A32D-364AD4D53C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192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052B3EC-7ED4-4E87-9014-4E65B8894DAA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A5458D1-9E8E-4CD4-A9DA-5D31A91CC4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01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8B146072-237D-4E15-A24C-F106C80FB07B}" type="datetimeFigureOut">
              <a:rPr lang="zh-TW" altLang="en-US"/>
              <a:pPr>
                <a:defRPr/>
              </a:pPr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05F0D06E-5BB7-4251-AE7D-96F6B5EDB1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2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47664" y="4437112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EXECL</a:t>
            </a:r>
            <a:r>
              <a:rPr lang="zh-TW" alt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常用函數之應用</a:t>
            </a:r>
            <a:r>
              <a:rPr lang="en-US" altLang="zh-TW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(</a:t>
            </a:r>
            <a:r>
              <a:rPr lang="zh-TW" alt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二</a:t>
            </a:r>
            <a:r>
              <a:rPr lang="en-US" altLang="zh-TW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  <a:latin typeface="FangSong" pitchFamily="49" charset="-122"/>
                <a:ea typeface="FangSong" pitchFamily="49" charset="-122"/>
              </a:rPr>
              <a:t>)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760640" y="6165304"/>
            <a:ext cx="334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 smtClean="0">
                <a:latin typeface="FangSong" pitchFamily="49" charset="-122"/>
                <a:ea typeface="FangSong" pitchFamily="49" charset="-122"/>
              </a:rPr>
              <a:t>電算中心  薛明政</a:t>
            </a:r>
            <a:endParaRPr lang="en-US" altLang="zh-TW" dirty="0" smtClean="0">
              <a:latin typeface="FangSong" pitchFamily="49" charset="-122"/>
              <a:ea typeface="FangSong" pitchFamily="49" charset="-122"/>
            </a:endParaRPr>
          </a:p>
          <a:p>
            <a:pPr algn="r"/>
            <a:r>
              <a:rPr lang="en-US" altLang="zh-TW" dirty="0" smtClean="0">
                <a:latin typeface="FangSong" pitchFamily="49" charset="-122"/>
                <a:ea typeface="FangSong" pitchFamily="49" charset="-122"/>
              </a:rPr>
              <a:t>2012/12/4</a:t>
            </a:r>
            <a:endParaRPr lang="zh-TW" altLang="en-US" dirty="0">
              <a:latin typeface="FangSong" pitchFamily="49" charset="-122"/>
              <a:ea typeface="FangSong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10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時間函數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YEAR()︰</a:t>
            </a:r>
            <a:r>
              <a:rPr lang="zh-TW" altLang="en-US" dirty="0" smtClean="0"/>
              <a:t>擷取日期格式為年的部分</a:t>
            </a:r>
            <a:endParaRPr lang="en-US" altLang="zh-TW" dirty="0" smtClean="0"/>
          </a:p>
          <a:p>
            <a:r>
              <a:rPr lang="en-US" altLang="zh-TW" dirty="0" smtClean="0"/>
              <a:t>MONTH()︰</a:t>
            </a:r>
            <a:r>
              <a:rPr lang="zh-TW" altLang="en-US" dirty="0"/>
              <a:t>擷取日期格式</a:t>
            </a:r>
            <a:r>
              <a:rPr lang="zh-TW" altLang="en-US" dirty="0" smtClean="0"/>
              <a:t>為月的</a:t>
            </a:r>
            <a:r>
              <a:rPr lang="zh-TW" altLang="en-US" dirty="0"/>
              <a:t>部分</a:t>
            </a:r>
            <a:endParaRPr lang="en-US" altLang="zh-TW" dirty="0" smtClean="0"/>
          </a:p>
          <a:p>
            <a:r>
              <a:rPr lang="en-US" altLang="zh-TW" dirty="0" smtClean="0"/>
              <a:t>DAY()︰</a:t>
            </a:r>
            <a:r>
              <a:rPr lang="zh-TW" altLang="en-US" dirty="0"/>
              <a:t>擷取日期格式</a:t>
            </a:r>
            <a:r>
              <a:rPr lang="zh-TW" altLang="en-US" dirty="0" smtClean="0"/>
              <a:t>為日的</a:t>
            </a:r>
            <a:r>
              <a:rPr lang="zh-TW" altLang="en-US" dirty="0"/>
              <a:t>部分</a:t>
            </a:r>
            <a:endParaRPr lang="en-US" altLang="zh-TW" dirty="0" smtClean="0"/>
          </a:p>
          <a:p>
            <a:r>
              <a:rPr lang="en-US" altLang="zh-TW" dirty="0" smtClean="0"/>
              <a:t>TODAY()︰</a:t>
            </a:r>
            <a:r>
              <a:rPr lang="zh-TW" altLang="en-US" dirty="0" smtClean="0"/>
              <a:t>擷取今天的日期不包含時間</a:t>
            </a:r>
            <a:endParaRPr lang="en-US" altLang="zh-TW" dirty="0" smtClean="0"/>
          </a:p>
          <a:p>
            <a:r>
              <a:rPr lang="en-US" altLang="zh-TW" dirty="0" smtClean="0"/>
              <a:t>NOW()︰</a:t>
            </a:r>
            <a:r>
              <a:rPr lang="zh-TW" altLang="en-US" dirty="0" smtClean="0"/>
              <a:t>擷取今天的日期包含時間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262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兩日期之相差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DATEDIF()︰</a:t>
            </a:r>
            <a:r>
              <a:rPr lang="zh-TW" altLang="en-US" dirty="0" smtClean="0"/>
              <a:t>找出兩日期相差之年月日</a:t>
            </a:r>
            <a:endParaRPr lang="en-US" altLang="zh-TW" dirty="0" smtClean="0"/>
          </a:p>
          <a:p>
            <a:r>
              <a:rPr lang="zh-TW" altLang="en-US" sz="2400" dirty="0" smtClean="0"/>
              <a:t>用法</a:t>
            </a:r>
            <a:r>
              <a:rPr lang="en-US" altLang="zh-TW" sz="2400" dirty="0" smtClean="0"/>
              <a:t>︰DATEDIF(</a:t>
            </a:r>
            <a:r>
              <a:rPr lang="zh-TW" altLang="en-US" sz="2400" dirty="0" smtClean="0"/>
              <a:t>起始日期，結束日期，型態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/>
              <a:t>型態為</a:t>
            </a:r>
            <a:r>
              <a:rPr lang="en-US" altLang="zh-TW" sz="2400" dirty="0"/>
              <a:t>Y</a:t>
            </a:r>
            <a:r>
              <a:rPr lang="zh-TW" altLang="en-US" sz="2400" dirty="0"/>
              <a:t>則求</a:t>
            </a:r>
            <a:r>
              <a:rPr lang="zh-TW" altLang="en-US" sz="2400" dirty="0" smtClean="0"/>
              <a:t>年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TW" altLang="en-US" sz="2400" dirty="0"/>
              <a:t>型態為</a:t>
            </a:r>
            <a:r>
              <a:rPr lang="en-US" altLang="zh-TW" sz="2400" dirty="0" smtClean="0"/>
              <a:t>M</a:t>
            </a:r>
            <a:r>
              <a:rPr lang="zh-TW" altLang="en-US" sz="2400" dirty="0" smtClean="0"/>
              <a:t>求月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TW" altLang="en-US" sz="2400" dirty="0"/>
              <a:t>型態為</a:t>
            </a:r>
            <a:r>
              <a:rPr lang="en-US" altLang="zh-TW" sz="2400" dirty="0" smtClean="0"/>
              <a:t>D</a:t>
            </a:r>
            <a:r>
              <a:rPr lang="zh-TW" altLang="en-US" sz="2400" dirty="0" smtClean="0"/>
              <a:t>求天</a:t>
            </a:r>
            <a:endParaRPr lang="en-US" altLang="zh-TW" sz="2400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46196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75" y="2636912"/>
            <a:ext cx="46005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860" y="4437112"/>
            <a:ext cx="4591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44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VLOOKUP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VLOOKUP︰</a:t>
            </a:r>
            <a:r>
              <a:rPr lang="zh-TW" altLang="en-US" dirty="0"/>
              <a:t>在一陣列中依其最左欄為搜尋</a:t>
            </a:r>
            <a:r>
              <a:rPr lang="zh-TW" altLang="en-US" dirty="0" smtClean="0"/>
              <a:t>對象</a:t>
            </a:r>
            <a:r>
              <a:rPr lang="en-US" altLang="zh-TW" dirty="0" smtClean="0"/>
              <a:t>﹐</a:t>
            </a:r>
            <a:r>
              <a:rPr lang="zh-TW" altLang="en-US" dirty="0" smtClean="0"/>
              <a:t>然後</a:t>
            </a:r>
            <a:r>
              <a:rPr lang="zh-TW" altLang="en-US" dirty="0"/>
              <a:t>傳回指定陣列的第幾欄位之</a:t>
            </a:r>
            <a:r>
              <a:rPr lang="zh-TW" altLang="en-US" dirty="0" smtClean="0"/>
              <a:t>值</a:t>
            </a:r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8676456" cy="3166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48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取最大值及最小值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MAX()︰</a:t>
            </a:r>
            <a:r>
              <a:rPr lang="zh-TW" altLang="en-US" dirty="0" smtClean="0"/>
              <a:t>取一數列中最大值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MIN()</a:t>
            </a:r>
            <a:r>
              <a:rPr lang="zh-TW" altLang="en-US" dirty="0" smtClean="0"/>
              <a:t>：取一數列中最小值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0708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8418</TotalTime>
  <Words>142</Words>
  <Application>Microsoft Office PowerPoint</Application>
  <PresentationFormat>如螢幕大小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時間函數</vt:lpstr>
      <vt:lpstr>兩日期之相差</vt:lpstr>
      <vt:lpstr>VLOOKUP</vt:lpstr>
      <vt:lpstr>取最大值及最小值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winebell</dc:creator>
  <cp:lastModifiedBy>chang</cp:lastModifiedBy>
  <cp:revision>1055</cp:revision>
  <dcterms:created xsi:type="dcterms:W3CDTF">2011-08-22T06:59:42Z</dcterms:created>
  <dcterms:modified xsi:type="dcterms:W3CDTF">2012-12-05T23:28:01Z</dcterms:modified>
</cp:coreProperties>
</file>